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31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87" r:id="rId14"/>
    <p:sldId id="493" r:id="rId15"/>
    <p:sldId id="488" r:id="rId16"/>
    <p:sldId id="486" r:id="rId17"/>
    <p:sldId id="489" r:id="rId18"/>
    <p:sldId id="490" r:id="rId19"/>
    <p:sldId id="491" r:id="rId20"/>
    <p:sldId id="494" r:id="rId21"/>
    <p:sldId id="497" r:id="rId22"/>
    <p:sldId id="496" r:id="rId23"/>
    <p:sldId id="495" r:id="rId24"/>
    <p:sldId id="502" r:id="rId25"/>
    <p:sldId id="503" r:id="rId26"/>
    <p:sldId id="504" r:id="rId27"/>
    <p:sldId id="498" r:id="rId28"/>
    <p:sldId id="499" r:id="rId29"/>
    <p:sldId id="500" r:id="rId30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1014" y="12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880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91205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  <p:sldLayoutId id="2147483863" r:id="rId12"/>
    <p:sldLayoutId id="21474838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944098" y="1193858"/>
            <a:ext cx="130302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b="1" u="sng" dirty="0"/>
              <a:t>Style we have: 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sz="6000" dirty="0"/>
              <a:t>Responsive main pages;</a:t>
            </a:r>
          </a:p>
          <a:p>
            <a:pPr marL="914400" indent="-914400" algn="l">
              <a:buAutoNum type="arabicPeriod"/>
            </a:pPr>
            <a:r>
              <a:rPr lang="en-US" sz="6000" dirty="0"/>
              <a:t>Animation effect;</a:t>
            </a:r>
          </a:p>
          <a:p>
            <a:pPr marL="914400" indent="-914400" algn="l">
              <a:buAutoNum type="arabicPeriod"/>
            </a:pPr>
            <a:r>
              <a:rPr lang="en-US" sz="6000" dirty="0"/>
              <a:t>Drawer effect;</a:t>
            </a:r>
          </a:p>
          <a:p>
            <a:pPr marL="914400" indent="-914400" algn="l">
              <a:buAutoNum type="arabicPeriod"/>
            </a:pPr>
            <a:r>
              <a:rPr lang="en-US" sz="6000" dirty="0"/>
              <a:t>Flipper effect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098" y="6368971"/>
            <a:ext cx="13873994" cy="687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16" y="8626396"/>
            <a:ext cx="8373907" cy="376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9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571626" y="1386219"/>
            <a:ext cx="92011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/>
              <a:t>4.Pie and  Column chart;</a:t>
            </a:r>
          </a:p>
          <a:p>
            <a:pPr algn="l"/>
            <a:r>
              <a:rPr lang="en-US" sz="5400" dirty="0"/>
              <a:t>5.Tabs UI;</a:t>
            </a:r>
          </a:p>
          <a:p>
            <a:pPr algn="l"/>
            <a:r>
              <a:rPr lang="en-US" sz="5400" dirty="0"/>
              <a:t>6.User Control design;</a:t>
            </a:r>
          </a:p>
          <a:p>
            <a:endParaRPr lang="fr-C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162" y="443243"/>
            <a:ext cx="4433637" cy="380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36" y="512235"/>
            <a:ext cx="6326464" cy="374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" y="6172200"/>
            <a:ext cx="1494623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550" y="4740982"/>
            <a:ext cx="6333750" cy="554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gauche 5"/>
          <p:cNvSpPr/>
          <p:nvPr/>
        </p:nvSpPr>
        <p:spPr>
          <a:xfrm>
            <a:off x="13544550" y="8029575"/>
            <a:ext cx="4400550" cy="10287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99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71574" y="908108"/>
            <a:ext cx="951547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Technology and Library used:</a:t>
            </a:r>
          </a:p>
          <a:p>
            <a:pPr algn="l"/>
            <a:r>
              <a:rPr lang="en-US" dirty="0"/>
              <a:t> </a:t>
            </a:r>
          </a:p>
          <a:p>
            <a:pPr marL="914400" indent="-914400" algn="l">
              <a:buAutoNum type="arabicPeriod"/>
            </a:pPr>
            <a:r>
              <a:rPr lang="en-US" dirty="0"/>
              <a:t>Material Design</a:t>
            </a:r>
          </a:p>
          <a:p>
            <a:pPr marL="914400" indent="-914400" algn="l">
              <a:buAutoNum type="arabicPeriod"/>
            </a:pPr>
            <a:r>
              <a:rPr lang="en-US" dirty="0" err="1"/>
              <a:t>LiveCharts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/>
              <a:t>Dragablz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5"/>
          <a:stretch/>
        </p:blipFill>
        <p:spPr bwMode="auto">
          <a:xfrm>
            <a:off x="6994524" y="2057398"/>
            <a:ext cx="16636813" cy="1022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2" y="5052967"/>
            <a:ext cx="7159598" cy="383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41" y="8058148"/>
            <a:ext cx="7688154" cy="451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6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743073" y="854191"/>
            <a:ext cx="808672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Technology  used: </a:t>
            </a:r>
          </a:p>
          <a:p>
            <a:pPr algn="l"/>
            <a:endParaRPr lang="en-US" b="1" dirty="0"/>
          </a:p>
          <a:p>
            <a:pPr marL="914400" indent="-914400" algn="l">
              <a:buAutoNum type="arabicPeriod"/>
            </a:pPr>
            <a:r>
              <a:rPr lang="en-US" dirty="0" err="1"/>
              <a:t>DockPanel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/>
              <a:t>WrapPanel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/>
              <a:t>Grid</a:t>
            </a:r>
          </a:p>
          <a:p>
            <a:pPr marL="914400" indent="-914400" algn="l">
              <a:buAutoNum type="arabicPeriod"/>
            </a:pPr>
            <a:r>
              <a:rPr lang="en-US" dirty="0" err="1"/>
              <a:t>ItemControl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/>
              <a:t>ItemTemplate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7" y="1825741"/>
            <a:ext cx="16423229" cy="1029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3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4030324" y="825616"/>
            <a:ext cx="88582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Conflicts:</a:t>
            </a:r>
          </a:p>
          <a:p>
            <a:pPr algn="l"/>
            <a:endParaRPr lang="en-US" b="1" dirty="0"/>
          </a:p>
          <a:p>
            <a:pPr algn="l"/>
            <a:r>
              <a:rPr lang="en-US" dirty="0"/>
              <a:t>Between View Model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Between different Libraries</a:t>
            </a:r>
          </a:p>
          <a:p>
            <a:pPr algn="l"/>
            <a:endParaRPr lang="en-US" dirty="0"/>
          </a:p>
          <a:p>
            <a:pPr marL="914400" indent="-914400" algn="l">
              <a:buAutoNum type="arabicPeriod"/>
            </a:pPr>
            <a:endParaRPr lang="fr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4" y="825616"/>
            <a:ext cx="12269425" cy="499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29" y="7981949"/>
            <a:ext cx="15360401" cy="504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6657975" y="5372100"/>
            <a:ext cx="10287000" cy="2609849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87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Debug Skill</a:t>
            </a:r>
            <a:b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breakpoint</a:t>
            </a:r>
            <a:endParaRPr lang="en-US" sz="9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24116" y="8242246"/>
            <a:ext cx="4782822" cy="457331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98" y="6160753"/>
            <a:ext cx="15890020" cy="476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52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91" y="7172325"/>
            <a:ext cx="12206410" cy="53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28" y="1380048"/>
            <a:ext cx="14068124" cy="462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15116175" y="4857750"/>
            <a:ext cx="4914900" cy="394335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29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02" y="7690360"/>
            <a:ext cx="22685923" cy="508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657224"/>
            <a:ext cx="14070127" cy="657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>
            <a:off x="14316075" y="1743075"/>
            <a:ext cx="5343525" cy="548640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8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79ED0-E019-4F13-AFC9-B11BBD09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2323193"/>
            <a:ext cx="14582384" cy="11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</a:rPr>
              <a:t>- Database Highlight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628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2649787" cy="506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improvement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Further adjustment on UI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Handle modified entity code on DB </a:t>
            </a:r>
            <a:r>
              <a:rPr lang="en-US" sz="4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model update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Payment Gateway with WPF desktop App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complete version of localization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6649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Implement project in the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D</a:t>
            </a: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B-first approach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Experience of MVVM architecture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Explore </a:t>
            </a: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advanced UI design (Material Design, Live Chart)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Methodology multi-language interface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Deploy and interact with Azure DB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…</a:t>
            </a:r>
          </a:p>
          <a:p>
            <a:pPr marL="742950" marR="0" lvl="0" indent="-74295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149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25793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Normalization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453</Words>
  <Application>Microsoft Office PowerPoint</Application>
  <PresentationFormat>Custom</PresentationFormat>
  <Paragraphs>115</Paragraphs>
  <Slides>26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Database Highlight - String Translation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PowerPoint Presentation</vt:lpstr>
      <vt:lpstr>PowerPoint Presentation</vt:lpstr>
      <vt:lpstr>PowerPoint Presentation</vt:lpstr>
      <vt:lpstr>PowerPoint Presentation</vt:lpstr>
      <vt:lpstr>Debug Skill  set breakpoint</vt:lpstr>
      <vt:lpstr>PowerPoint Presentation</vt:lpstr>
      <vt:lpstr>PowerPoint Presentation</vt:lpstr>
      <vt:lpstr>Database – DB Model Update Overwrite Codes</vt:lpstr>
      <vt:lpstr>Database – Import Data from Local to Azure</vt:lpstr>
      <vt:lpstr>String Translation</vt:lpstr>
      <vt:lpstr>String Translation – Build Dictionary</vt:lpstr>
      <vt:lpstr>String Translation – Set Default Culture</vt:lpstr>
      <vt:lpstr>String Translation – Switch Default Culture</vt:lpstr>
      <vt:lpstr>PowerPoint Presentation</vt:lpstr>
      <vt:lpstr>PowerPoint Presentation</vt:lpstr>
      <vt:lpstr>Thank You! Merci!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Philip Huang</cp:lastModifiedBy>
  <cp:revision>168</cp:revision>
  <dcterms:created xsi:type="dcterms:W3CDTF">2020-11-27T00:34:42Z</dcterms:created>
  <dcterms:modified xsi:type="dcterms:W3CDTF">2021-04-20T12:52:20Z</dcterms:modified>
</cp:coreProperties>
</file>